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4"/>
  </p:notesMasterIdLst>
  <p:sldIdLst>
    <p:sldId id="262" r:id="rId2"/>
    <p:sldId id="269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96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68DC72-0701-4922-B9D1-CBFB540736DA}" type="datetimeFigureOut">
              <a:rPr lang="en-IN" smtClean="0"/>
              <a:t>26-11-2025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33DB3-0243-45D5-87FD-27D2F51D20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9364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52529" cy="736270"/>
          </a:xfrm>
          <a:prstGeom prst="rect">
            <a:avLst/>
          </a:prstGeom>
          <a:gradFill>
            <a:gsLst>
              <a:gs pos="1000">
                <a:srgbClr val="166018"/>
              </a:gs>
              <a:gs pos="52000">
                <a:srgbClr val="00B0F0"/>
              </a:gs>
              <a:gs pos="100000">
                <a:schemeClr val="tx2">
                  <a:lumMod val="75000"/>
                </a:schemeClr>
              </a:gs>
              <a:gs pos="100000">
                <a:srgbClr val="4D0808"/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700" b="1" i="0" kern="1200" dirty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     </a:t>
            </a:r>
            <a:r>
              <a:rPr lang="en-US" sz="1800" b="1" i="0" kern="1200" dirty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XXIII</a:t>
            </a:r>
            <a:r>
              <a:rPr lang="en-US" sz="1700" b="1" i="0" kern="1200" dirty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700" dirty="0">
                <a:solidFill>
                  <a:prstClr val="white"/>
                </a:solidFill>
                <a:latin typeface="Franklin Gothic Demi" pitchFamily="34" charset="0"/>
              </a:rPr>
              <a:t>INTERNATIONAL WORKSHOP ON PHYSICS OF SEMICONDUCTOR DEVICES 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11DCCDE-BB11-484C-974C-7DA6603AA6D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80" t="-3279" r="-633" b="3279"/>
          <a:stretch>
            <a:fillRect/>
          </a:stretch>
        </p:blipFill>
        <p:spPr>
          <a:xfrm>
            <a:off x="8321739" y="82894"/>
            <a:ext cx="788705" cy="570481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2CF2DAD-C706-490A-8693-8F9E74B76CA7}"/>
              </a:ext>
            </a:extLst>
          </p:cNvPr>
          <p:cNvCxnSpPr/>
          <p:nvPr userDrawn="1"/>
        </p:nvCxnSpPr>
        <p:spPr>
          <a:xfrm>
            <a:off x="0" y="6756400"/>
            <a:ext cx="9144000" cy="0"/>
          </a:xfrm>
          <a:prstGeom prst="line">
            <a:avLst/>
          </a:prstGeom>
          <a:ln w="2222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7814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>
            <a:off x="0" y="990600"/>
            <a:ext cx="9144000" cy="0"/>
          </a:xfrm>
          <a:prstGeom prst="line">
            <a:avLst/>
          </a:prstGeom>
          <a:ln w="508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0" y="6756400"/>
            <a:ext cx="9144000" cy="0"/>
          </a:xfrm>
          <a:prstGeom prst="line">
            <a:avLst/>
          </a:prstGeom>
          <a:ln w="2222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/>
          <p:cNvSpPr txBox="1">
            <a:spLocks/>
          </p:cNvSpPr>
          <p:nvPr userDrawn="1"/>
        </p:nvSpPr>
        <p:spPr>
          <a:xfrm>
            <a:off x="8382001" y="6607628"/>
            <a:ext cx="762000" cy="19880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0FF7DBA9-935E-47CE-962B-4680C9109015}" type="slidenum">
              <a:rPr lang="en-US" altLang="en-US" smtClean="0"/>
              <a:pPr algn="r"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80654" y="202990"/>
            <a:ext cx="7042080" cy="554587"/>
          </a:xfrm>
        </p:spPr>
        <p:txBody>
          <a:bodyPr/>
          <a:lstStyle>
            <a:lvl1pPr algn="l">
              <a:defRPr sz="3200" b="1"/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1A8E16-200F-4BED-8AD2-7AF777E2C1C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19206" y="103664"/>
            <a:ext cx="1161585" cy="77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656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5"/>
          <p:cNvSpPr txBox="1">
            <a:spLocks/>
          </p:cNvSpPr>
          <p:nvPr userDrawn="1"/>
        </p:nvSpPr>
        <p:spPr>
          <a:xfrm>
            <a:off x="8382001" y="6607628"/>
            <a:ext cx="762000" cy="19880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0FF7DBA9-935E-47CE-962B-4680C9109015}" type="slidenum">
              <a:rPr lang="en-US" altLang="en-US" smtClean="0"/>
              <a:pPr algn="r"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3363913" y="2971801"/>
            <a:ext cx="2452687" cy="711200"/>
          </a:xfrm>
        </p:spPr>
        <p:txBody>
          <a:bodyPr anchor="t"/>
          <a:lstStyle>
            <a:lvl1pPr algn="ctr">
              <a:defRPr sz="3600" b="1" cap="none"/>
            </a:lvl1pPr>
          </a:lstStyle>
          <a:p>
            <a:r>
              <a:rPr lang="en-US" dirty="0"/>
              <a:t>Thanks…</a:t>
            </a:r>
            <a:endParaRPr lang="en-IN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3595524" y="3619535"/>
            <a:ext cx="2009553" cy="0"/>
          </a:xfrm>
          <a:prstGeom prst="line">
            <a:avLst/>
          </a:prstGeom>
          <a:ln w="508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9076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IN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I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247F8E96-40AA-459E-91AA-55A5F97CAAA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D4CB9294-F9FF-4346-BE48-1C04129C722B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162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8" r:id="rId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>
            <a:spLocks noGrp="1"/>
          </p:cNvSpPr>
          <p:nvPr>
            <p:ph type="body" idx="4294967295"/>
          </p:nvPr>
        </p:nvSpPr>
        <p:spPr>
          <a:xfrm>
            <a:off x="948528" y="3609975"/>
            <a:ext cx="7246937" cy="423862"/>
          </a:xfrm>
        </p:spPr>
        <p:txBody>
          <a:bodyPr anchor="b"/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2800" dirty="0"/>
              <a:t>Author(s)</a:t>
            </a:r>
          </a:p>
          <a:p>
            <a:pPr lvl="0"/>
            <a:r>
              <a:rPr lang="en-US" sz="2800" dirty="0"/>
              <a:t>Affiliation(s)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4294967295"/>
          </p:nvPr>
        </p:nvSpPr>
        <p:spPr>
          <a:xfrm>
            <a:off x="948529" y="5862639"/>
            <a:ext cx="7246937" cy="423862"/>
          </a:xfrm>
        </p:spPr>
        <p:txBody>
          <a:bodyPr anchor="b"/>
          <a:lstStyle>
            <a:lvl1pPr marL="0" indent="0" algn="ctr">
              <a:buNone/>
              <a:defRPr sz="18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21 Nov 2025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4294967295"/>
          </p:nvPr>
        </p:nvSpPr>
        <p:spPr>
          <a:xfrm>
            <a:off x="864130" y="1972734"/>
            <a:ext cx="7246937" cy="422275"/>
          </a:xfrm>
        </p:spPr>
        <p:txBody>
          <a:bodyPr anchor="b"/>
          <a:lstStyle>
            <a:lvl1pPr marL="0" indent="0" algn="ctr">
              <a:buNone/>
              <a:defRPr sz="2000" b="1" i="1">
                <a:solidFill>
                  <a:srgbClr val="00009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4000" dirty="0"/>
              <a:t>Paper Title</a:t>
            </a:r>
          </a:p>
        </p:txBody>
      </p:sp>
    </p:spTree>
    <p:extLst>
      <p:ext uri="{BB962C8B-B14F-4D97-AF65-F5344CB8AC3E}">
        <p14:creationId xmlns:p14="http://schemas.microsoft.com/office/powerpoint/2010/main" val="202677207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Slide</a:t>
            </a:r>
          </a:p>
        </p:txBody>
      </p:sp>
    </p:spTree>
    <p:extLst>
      <p:ext uri="{BB962C8B-B14F-4D97-AF65-F5344CB8AC3E}">
        <p14:creationId xmlns:p14="http://schemas.microsoft.com/office/powerpoint/2010/main" val="278976711"/>
      </p:ext>
    </p:extLst>
  </p:cSld>
  <p:clrMapOvr>
    <a:masterClrMapping/>
  </p:clrMapOvr>
</p:sld>
</file>

<file path=ppt/theme/theme1.xml><?xml version="1.0" encoding="utf-8"?>
<a:theme xmlns:a="http://schemas.openxmlformats.org/drawingml/2006/main" name="IITR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ITR_template_sudiproy.pptx" id="{E7BE3218-A97E-4E6F-BE9F-92D6192B2CD5}" vid="{3EDE8FBA-E8F1-4B0B-AEA8-7DC234A91AE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IITR_template_sudiproy</Template>
  <TotalTime>53539</TotalTime>
  <Words>15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Franklin Gothic Demi</vt:lpstr>
      <vt:lpstr>IITR_PPT_Template</vt:lpstr>
      <vt:lpstr>PowerPoint Presentation</vt:lpstr>
      <vt:lpstr>Sample Slide</vt:lpstr>
    </vt:vector>
  </TitlesOfParts>
  <Manager>Dr. Sudip Roy</Manager>
  <Company>IIT Roorkee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IITR PPT Template</dc:subject>
  <dc:creator>Dr. Sudip Roy</dc:creator>
  <cp:lastModifiedBy>hp</cp:lastModifiedBy>
  <cp:revision>196</cp:revision>
  <dcterms:created xsi:type="dcterms:W3CDTF">2015-07-18T13:17:54Z</dcterms:created>
  <dcterms:modified xsi:type="dcterms:W3CDTF">2025-11-26T13:14:58Z</dcterms:modified>
  <cp:version>v1</cp:version>
</cp:coreProperties>
</file>